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928" y="4711109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83770" y="3926819"/>
            <a:ext cx="34307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Вагизов</a:t>
            </a:r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Анвар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66012" y="1881698"/>
            <a:ext cx="25104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СВИДЕТЕЛЬСТВО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400761" y="5618306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42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14</cp:revision>
  <dcterms:created xsi:type="dcterms:W3CDTF">2018-06-05T10:44:50Z</dcterms:created>
  <dcterms:modified xsi:type="dcterms:W3CDTF">2018-06-06T13:09:21Z</dcterms:modified>
</cp:coreProperties>
</file>